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492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A139-6955-4E41-A830-2595FE22690B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10EB4-67DA-49A3-8C72-458060C08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38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A139-6955-4E41-A830-2595FE22690B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10EB4-67DA-49A3-8C72-458060C08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37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A139-6955-4E41-A830-2595FE22690B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10EB4-67DA-49A3-8C72-458060C08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41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A139-6955-4E41-A830-2595FE22690B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10EB4-67DA-49A3-8C72-458060C08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59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A139-6955-4E41-A830-2595FE22690B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10EB4-67DA-49A3-8C72-458060C08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30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A139-6955-4E41-A830-2595FE22690B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10EB4-67DA-49A3-8C72-458060C08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2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A139-6955-4E41-A830-2595FE22690B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10EB4-67DA-49A3-8C72-458060C08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916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A139-6955-4E41-A830-2595FE22690B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10EB4-67DA-49A3-8C72-458060C08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282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A139-6955-4E41-A830-2595FE22690B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10EB4-67DA-49A3-8C72-458060C08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419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A139-6955-4E41-A830-2595FE22690B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10EB4-67DA-49A3-8C72-458060C08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00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3A139-6955-4E41-A830-2595FE22690B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10EB4-67DA-49A3-8C72-458060C08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968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3A139-6955-4E41-A830-2595FE22690B}" type="datetimeFigureOut">
              <a:rPr lang="en-US" smtClean="0"/>
              <a:t>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10EB4-67DA-49A3-8C72-458060C08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684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Background Sky, Phông Đẹp, Phông Bầu Trời Hoa sen - KhoThietKe.N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5670"/>
            <a:ext cx="9144001" cy="688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4085" y="1136791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vi-VN" dirty="0">
              <a:latin typeface="+mj-lt"/>
            </a:endParaRPr>
          </a:p>
          <a:p>
            <a:pPr algn="ctr"/>
            <a:endParaRPr lang="vi-VN" dirty="0">
              <a:latin typeface="+mj-lt"/>
            </a:endParaRPr>
          </a:p>
          <a:p>
            <a:pPr algn="ctr"/>
            <a:r>
              <a:rPr lang="vi-VN" sz="6600" b="1" dirty="0">
                <a:solidFill>
                  <a:srgbClr val="FF0000"/>
                </a:solidFill>
                <a:latin typeface="+mj-lt"/>
              </a:rPr>
              <a:t>HỘI </a:t>
            </a:r>
            <a:r>
              <a:rPr lang="en-US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NGHỊ</a:t>
            </a:r>
          </a:p>
          <a:p>
            <a:pPr algn="ctr"/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 ĐOÀN TRƯỜNG THCS THỊ TRẤN MƯỜNG CHÀ</a:t>
            </a:r>
            <a:endParaRPr lang="vi-VN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vi-VN" sz="3600" b="1" dirty="0">
                <a:solidFill>
                  <a:srgbClr val="FF0000"/>
                </a:solidFill>
                <a:latin typeface="+mj-lt"/>
              </a:rPr>
              <a:t>NHIỆM KÌ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vi-VN" sz="3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2028</a:t>
            </a:r>
            <a:endParaRPr lang="vi-VN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vi-VN" dirty="0">
              <a:latin typeface="+mj-lt"/>
            </a:endParaRPr>
          </a:p>
          <a:p>
            <a:pPr algn="r"/>
            <a:endParaRPr lang="vi-VN" dirty="0">
              <a:latin typeface="+mj-lt"/>
            </a:endParaRPr>
          </a:p>
          <a:p>
            <a:pPr algn="r"/>
            <a:endParaRPr lang="en-US" dirty="0">
              <a:latin typeface="+mj-lt"/>
            </a:endParaRPr>
          </a:p>
          <a:p>
            <a:pPr algn="r"/>
            <a:endParaRPr lang="en-US" dirty="0">
              <a:latin typeface="+mj-lt"/>
            </a:endParaRPr>
          </a:p>
          <a:p>
            <a:pPr algn="r"/>
            <a:endParaRPr lang="en-US" dirty="0">
              <a:latin typeface="+mj-lt"/>
            </a:endParaRPr>
          </a:p>
          <a:p>
            <a:pPr algn="r"/>
            <a:endParaRPr lang="vi-VN" dirty="0">
              <a:latin typeface="+mj-lt"/>
            </a:endParaRPr>
          </a:p>
          <a:p>
            <a:pPr algn="r"/>
            <a:endParaRPr lang="vi-VN" dirty="0">
              <a:latin typeface="+mj-lt"/>
            </a:endParaRPr>
          </a:p>
          <a:p>
            <a:pPr algn="r"/>
            <a:r>
              <a:rPr lang="vi-VN" sz="2400" b="1" i="1" dirty="0">
                <a:latin typeface="+mj-lt"/>
              </a:rPr>
              <a:t>Mường Chà, ngày 15 tháng 10 năm 2021</a:t>
            </a:r>
            <a:endParaRPr lang="en-US" sz="2400" b="1" i="1" dirty="0">
              <a:latin typeface="+mj-lt"/>
            </a:endParaRPr>
          </a:p>
        </p:txBody>
      </p:sp>
      <p:sp>
        <p:nvSpPr>
          <p:cNvPr id="5" name="AutoShape 6" descr="Thống nhất mẫu huy hiệu Đoàn TNCS Hồ Chí Minh - Tuổi Trẻ Onli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8" descr="Thống nhất mẫu huy hiệu Đoàn TNCS Hồ Chí Minh - Tuổi Trẻ Onlin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A214E1-B011-4C95-8945-D5ADD785CA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301" y="110237"/>
            <a:ext cx="1779396" cy="16625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E4C73E-428E-4F52-ABA7-F92F4740C2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085" y="11508"/>
            <a:ext cx="9144000" cy="67575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7B4409-212B-4FDC-8837-A995548D88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509" y="1340768"/>
            <a:ext cx="1345829" cy="12527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128F8D-0AC4-4451-84B0-26C79F926576}"/>
              </a:ext>
            </a:extLst>
          </p:cNvPr>
          <p:cNvSpPr txBox="1"/>
          <p:nvPr/>
        </p:nvSpPr>
        <p:spPr>
          <a:xfrm>
            <a:off x="1690310" y="2219077"/>
            <a:ext cx="7441648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ĐẠI HỘI</a:t>
            </a:r>
            <a:endParaRPr lang="en-US" sz="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CÔNG ĐOÀN TRƯỜNG THCS THỊ TRẤN MƯỜNG CHÀ</a:t>
            </a:r>
            <a:endParaRPr lang="vi-VN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vi-VN" sz="2200" b="1" dirty="0">
                <a:solidFill>
                  <a:srgbClr val="FF0000"/>
                </a:solidFill>
                <a:latin typeface="+mj-lt"/>
              </a:rPr>
              <a:t>NHIỆM KÌ </a:t>
            </a:r>
            <a:r>
              <a:rPr lang="en-US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  <a:r>
              <a:rPr lang="vi-VN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vi-VN" sz="22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2028</a:t>
            </a:r>
            <a:endParaRPr lang="vi-VN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vi-VN" dirty="0">
              <a:latin typeface="+mj-lt"/>
            </a:endParaRPr>
          </a:p>
          <a:p>
            <a:pPr algn="r"/>
            <a:r>
              <a:rPr lang="vi-VN" sz="2000" b="1" i="1" dirty="0">
                <a:solidFill>
                  <a:schemeClr val="bg1"/>
                </a:solidFill>
                <a:latin typeface="+mj-lt"/>
              </a:rPr>
              <a:t>Mường Chà, ngày </a:t>
            </a:r>
            <a:r>
              <a:rPr lang="en-US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vi-VN" sz="2000" b="1" i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vi-VN" sz="2000" b="1" i="1" dirty="0">
                <a:solidFill>
                  <a:schemeClr val="bg1"/>
                </a:solidFill>
                <a:latin typeface="+mj-lt"/>
              </a:rPr>
              <a:t>tháng </a:t>
            </a:r>
            <a:r>
              <a:rPr lang="en-US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r>
              <a:rPr lang="en-US" sz="2000" b="1" i="1" dirty="0">
                <a:solidFill>
                  <a:schemeClr val="bg1"/>
                </a:solidFill>
                <a:latin typeface="+mj-lt"/>
              </a:rPr>
              <a:t> </a:t>
            </a:r>
            <a:r>
              <a:rPr lang="vi-VN" sz="2000" b="1" i="1" dirty="0">
                <a:solidFill>
                  <a:schemeClr val="bg1"/>
                </a:solidFill>
                <a:latin typeface="+mj-lt"/>
              </a:rPr>
              <a:t>năm </a:t>
            </a:r>
            <a:r>
              <a:rPr lang="vi-VN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0599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49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Nguyen Quan</cp:lastModifiedBy>
  <cp:revision>7</cp:revision>
  <dcterms:created xsi:type="dcterms:W3CDTF">2021-10-15T01:55:01Z</dcterms:created>
  <dcterms:modified xsi:type="dcterms:W3CDTF">2023-02-17T02:53:32Z</dcterms:modified>
</cp:coreProperties>
</file>