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81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12F08-CF9F-43C6-8237-02150B1DF3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540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4B3CE-DF4C-489F-962E-8A4A2070D4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159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B4308-5FFD-4FEB-9776-EF990E72CB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757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6F3C8-8B13-4BAD-A0CB-938A239C42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561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80C1D-79D9-452B-A8DA-DD78671FD1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2671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C4D0C-8227-471E-BB2A-5BA3780E64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683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6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B43A2-1A90-4D34-8473-81C5E60AA9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7034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5363D-471C-4FAD-8649-B0C8FA87A6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39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075C3-23E4-43C6-BB09-F5D03AA5C4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49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7285B-21A3-44A0-8C50-28DC182966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3722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55DDF-74FF-454F-A1C8-8BB47F5E6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984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9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Century Gothic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E8A53F5-D614-4114-8D93-B8FDFC402C7C}" type="slidenum">
              <a:rPr lang="en-US" altLang="en-US" b="1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27174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52412" y="866775"/>
            <a:ext cx="8610599" cy="1790700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ĐẠI HỘI </a:t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CÔNG ĐOÀN TRƯỜNG THCS THỊ TRẤN MƯỜNG CHÀ</a:t>
            </a:r>
            <a:b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LẦN THỨ V. NHIỆM KỲ 2023 - 2028</a:t>
            </a:r>
          </a:p>
        </p:txBody>
      </p:sp>
      <p:sp>
        <p:nvSpPr>
          <p:cNvPr id="19459" name="Subtitle 7"/>
          <p:cNvSpPr>
            <a:spLocks noGrp="1"/>
          </p:cNvSpPr>
          <p:nvPr>
            <p:ph type="subTitle" idx="1"/>
          </p:nvPr>
        </p:nvSpPr>
        <p:spPr>
          <a:xfrm>
            <a:off x="1447798" y="3132858"/>
            <a:ext cx="6219825" cy="1241425"/>
          </a:xfrm>
        </p:spPr>
        <p:txBody>
          <a:bodyPr/>
          <a:lstStyle/>
          <a:p>
            <a:pPr algn="r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Mường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Chà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21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02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2023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defRPr b="1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defRPr b="1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defRPr b="1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defRPr b="1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fld id="{316CBC59-2769-4447-A339-C334C1260F06}" type="slidenum">
              <a:rPr lang="en-US" altLang="en-US" smtClean="0">
                <a:solidFill>
                  <a:srgbClr val="898989"/>
                </a:solidFill>
                <a:latin typeface="Century Gothic" pitchFamily="34" charset="0"/>
              </a:rPr>
              <a:pPr/>
              <a:t>1</a:t>
            </a:fld>
            <a:endParaRPr lang="en-US" altLang="en-US">
              <a:solidFill>
                <a:srgbClr val="898989"/>
              </a:solidFill>
              <a:latin typeface="Century Gothic" pitchFamily="34" charset="0"/>
            </a:endParaRPr>
          </a:p>
        </p:txBody>
      </p:sp>
      <p:pic>
        <p:nvPicPr>
          <p:cNvPr id="19462" name="Picture 8" descr="C:\Users\HH\Desktop\AnhHoatDong\LoGo_CongDoa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931" y="119060"/>
            <a:ext cx="1354137" cy="123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65300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31</Words>
  <Application>Microsoft Office PowerPoint</Application>
  <PresentationFormat>On-screen Show (16:9)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Times New Roman</vt:lpstr>
      <vt:lpstr>1_Office Theme</vt:lpstr>
      <vt:lpstr>ĐẠI HỘI  CÔNG ĐOÀN TRƯỜNG THCS THỊ TRẤN MƯỜNG CHÀ LẦN THỨ V. NHIỆM KỲ 2023 - 2028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ĐẠI HỘI  CÔNG ĐOÀN CƠ SỞ……… LẦN THỨ… NHIỆM KỲ 2023 - 2028</dc:title>
  <dc:creator>HH</dc:creator>
  <cp:lastModifiedBy>Admin</cp:lastModifiedBy>
  <cp:revision>3</cp:revision>
  <dcterms:created xsi:type="dcterms:W3CDTF">2023-02-02T08:40:52Z</dcterms:created>
  <dcterms:modified xsi:type="dcterms:W3CDTF">2023-02-17T03:22:29Z</dcterms:modified>
</cp:coreProperties>
</file>